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3" r:id="rId18"/>
    <p:sldId id="272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01/06/2019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4E47D5E-C13D-485F-8A52-594364D601B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E7FD9A-F4A6-4026-8823-91FF4FEB735D}"/>
              </a:ext>
            </a:extLst>
          </p:cNvPr>
          <p:cNvGrpSpPr/>
          <p:nvPr/>
        </p:nvGrpSpPr>
        <p:grpSpPr>
          <a:xfrm>
            <a:off x="839525" y="21681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C9C1351C-054C-4537-833F-4A6D59D275A2}"/>
              </a:ext>
            </a:extLst>
          </p:cNvPr>
          <p:cNvGrpSpPr/>
          <p:nvPr/>
        </p:nvGrpSpPr>
        <p:grpSpPr>
          <a:xfrm>
            <a:off x="1911861" y="159934"/>
            <a:ext cx="5495703" cy="6489239"/>
            <a:chOff x="1911861" y="159934"/>
            <a:chExt cx="5495703" cy="6489239"/>
          </a:xfrm>
        </p:grpSpPr>
        <p:grpSp>
          <p:nvGrpSpPr>
            <p:cNvPr id="46" name="Grupo 45"/>
            <p:cNvGrpSpPr/>
            <p:nvPr/>
          </p:nvGrpSpPr>
          <p:grpSpPr>
            <a:xfrm>
              <a:off x="4531058" y="159934"/>
              <a:ext cx="2876506" cy="6489239"/>
              <a:chOff x="4531058" y="159934"/>
              <a:chExt cx="2876506" cy="6489239"/>
            </a:xfrm>
          </p:grpSpPr>
          <p:pic>
            <p:nvPicPr>
              <p:cNvPr id="10" name="Imagem 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015" t="47722" r="20583" b="-1545"/>
              <a:stretch/>
            </p:blipFill>
            <p:spPr>
              <a:xfrm>
                <a:off x="4575464" y="278245"/>
                <a:ext cx="2832100" cy="4927600"/>
              </a:xfrm>
              <a:prstGeom prst="rect">
                <a:avLst/>
              </a:prstGeom>
            </p:spPr>
          </p:pic>
          <p:sp>
            <p:nvSpPr>
              <p:cNvPr id="7" name="Elipse 6"/>
              <p:cNvSpPr/>
              <p:nvPr/>
            </p:nvSpPr>
            <p:spPr>
              <a:xfrm>
                <a:off x="6717320" y="4339175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8" name="Triângulo isósceles 7"/>
              <p:cNvSpPr/>
              <p:nvPr/>
            </p:nvSpPr>
            <p:spPr>
              <a:xfrm>
                <a:off x="5839908" y="5190806"/>
                <a:ext cx="209550" cy="266699"/>
              </a:xfrm>
              <a:prstGeom prst="triangle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Elipse 10"/>
              <p:cNvSpPr/>
              <p:nvPr/>
            </p:nvSpPr>
            <p:spPr>
              <a:xfrm>
                <a:off x="6758913" y="2730059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3</a:t>
                </a:r>
              </a:p>
            </p:txBody>
          </p:sp>
          <p:sp>
            <p:nvSpPr>
              <p:cNvPr id="14" name="Elipse 13"/>
              <p:cNvSpPr/>
              <p:nvPr/>
            </p:nvSpPr>
            <p:spPr>
              <a:xfrm>
                <a:off x="6758913" y="2168957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6</a:t>
                </a:r>
              </a:p>
            </p:txBody>
          </p:sp>
          <p:sp>
            <p:nvSpPr>
              <p:cNvPr id="15" name="Elipse 14"/>
              <p:cNvSpPr/>
              <p:nvPr/>
            </p:nvSpPr>
            <p:spPr>
              <a:xfrm>
                <a:off x="6717320" y="159934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7</a:t>
                </a:r>
              </a:p>
            </p:txBody>
          </p:sp>
          <p:sp>
            <p:nvSpPr>
              <p:cNvPr id="16" name="Elipse 15"/>
              <p:cNvSpPr/>
              <p:nvPr/>
            </p:nvSpPr>
            <p:spPr>
              <a:xfrm>
                <a:off x="5767677" y="267090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dirty="0"/>
                  <a:t>8</a:t>
                </a:r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4625312" y="236765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4625311" y="1477071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2" name="Elipse 21"/>
              <p:cNvSpPr/>
              <p:nvPr/>
            </p:nvSpPr>
            <p:spPr>
              <a:xfrm>
                <a:off x="4625311" y="2436843"/>
                <a:ext cx="223837" cy="2143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Multiplicar 22"/>
              <p:cNvSpPr/>
              <p:nvPr/>
            </p:nvSpPr>
            <p:spPr>
              <a:xfrm>
                <a:off x="5167765" y="6124558"/>
                <a:ext cx="387027" cy="251660"/>
              </a:xfrm>
              <a:prstGeom prst="mathMultiply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aixaDeTexto 23"/>
              <p:cNvSpPr txBox="1"/>
              <p:nvPr/>
            </p:nvSpPr>
            <p:spPr>
              <a:xfrm>
                <a:off x="4531058" y="16849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  <p:sp>
            <p:nvSpPr>
              <p:cNvPr id="26" name="CaixaDeTexto 25"/>
              <p:cNvSpPr txBox="1"/>
              <p:nvPr/>
            </p:nvSpPr>
            <p:spPr>
              <a:xfrm>
                <a:off x="4534506" y="1408058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11</a:t>
                </a:r>
              </a:p>
            </p:txBody>
          </p:sp>
          <p:sp>
            <p:nvSpPr>
              <p:cNvPr id="27" name="CaixaDeTexto 26"/>
              <p:cNvSpPr txBox="1"/>
              <p:nvPr/>
            </p:nvSpPr>
            <p:spPr>
              <a:xfrm>
                <a:off x="4537590" y="2358356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12</a:t>
                </a:r>
              </a:p>
            </p:txBody>
          </p:sp>
          <p:sp>
            <p:nvSpPr>
              <p:cNvPr id="30" name="CaixaDeTexto 29"/>
              <p:cNvSpPr txBox="1"/>
              <p:nvPr/>
            </p:nvSpPr>
            <p:spPr>
              <a:xfrm>
                <a:off x="5136088" y="6279841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13</a:t>
                </a:r>
              </a:p>
            </p:txBody>
          </p:sp>
          <p:sp>
            <p:nvSpPr>
              <p:cNvPr id="31" name="CaixaDeTexto 30"/>
              <p:cNvSpPr txBox="1"/>
              <p:nvPr/>
            </p:nvSpPr>
            <p:spPr>
              <a:xfrm>
                <a:off x="5798102" y="518096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1</a:t>
                </a:r>
              </a:p>
            </p:txBody>
          </p:sp>
          <p:sp>
            <p:nvSpPr>
              <p:cNvPr id="37" name="Estrela de 5 pontas 36"/>
              <p:cNvSpPr/>
              <p:nvPr/>
            </p:nvSpPr>
            <p:spPr>
              <a:xfrm>
                <a:off x="5656777" y="1010700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38" name="CaixaDeTexto 37"/>
              <p:cNvSpPr txBox="1"/>
              <p:nvPr/>
            </p:nvSpPr>
            <p:spPr>
              <a:xfrm>
                <a:off x="5740566" y="1080513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9</a:t>
                </a:r>
              </a:p>
            </p:txBody>
          </p:sp>
          <p:sp>
            <p:nvSpPr>
              <p:cNvPr id="39" name="Estrela de 5 pontas 38"/>
              <p:cNvSpPr/>
              <p:nvPr/>
            </p:nvSpPr>
            <p:spPr>
              <a:xfrm>
                <a:off x="6099467" y="2034778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0" name="CaixaDeTexto 39"/>
              <p:cNvSpPr txBox="1"/>
              <p:nvPr/>
            </p:nvSpPr>
            <p:spPr>
              <a:xfrm>
                <a:off x="6183256" y="2104591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5</a:t>
                </a:r>
              </a:p>
            </p:txBody>
          </p:sp>
          <p:sp>
            <p:nvSpPr>
              <p:cNvPr id="41" name="Estrela de 5 pontas 40"/>
              <p:cNvSpPr/>
              <p:nvPr/>
            </p:nvSpPr>
            <p:spPr>
              <a:xfrm>
                <a:off x="6108703" y="2543736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2" name="CaixaDeTexto 41"/>
              <p:cNvSpPr txBox="1"/>
              <p:nvPr/>
            </p:nvSpPr>
            <p:spPr>
              <a:xfrm>
                <a:off x="6183256" y="261354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43" name="Estrela de 5 pontas 42"/>
              <p:cNvSpPr/>
              <p:nvPr/>
            </p:nvSpPr>
            <p:spPr>
              <a:xfrm>
                <a:off x="5247644" y="2168957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4" name="CaixaDeTexto 43"/>
              <p:cNvSpPr txBox="1"/>
              <p:nvPr/>
            </p:nvSpPr>
            <p:spPr>
              <a:xfrm>
                <a:off x="5253973" y="223877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13</a:t>
                </a:r>
              </a:p>
            </p:txBody>
          </p:sp>
          <p:sp>
            <p:nvSpPr>
              <p:cNvPr id="36" name="Estrela de 5 pontas 35"/>
              <p:cNvSpPr/>
              <p:nvPr/>
            </p:nvSpPr>
            <p:spPr>
              <a:xfrm>
                <a:off x="5244220" y="1391187"/>
                <a:ext cx="451926" cy="439145"/>
              </a:xfrm>
              <a:prstGeom prst="star5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9" name="CaixaDeTexto 28"/>
              <p:cNvSpPr txBox="1"/>
              <p:nvPr/>
            </p:nvSpPr>
            <p:spPr>
              <a:xfrm>
                <a:off x="5263357" y="1461000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>
                    <a:solidFill>
                      <a:schemeClr val="bg1"/>
                    </a:solidFill>
                  </a:rPr>
                  <a:t>14</a:t>
                </a:r>
              </a:p>
            </p:txBody>
          </p:sp>
        </p:grp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1D4473B9-C9A5-43F5-8348-6C8903A532ED}"/>
                </a:ext>
              </a:extLst>
            </p:cNvPr>
            <p:cNvSpPr/>
            <p:nvPr/>
          </p:nvSpPr>
          <p:spPr>
            <a:xfrm>
              <a:off x="1993457" y="2795496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bg1"/>
                </a:solidFill>
              </a:endParaRPr>
            </a:p>
          </p:txBody>
        </p:sp>
        <p:sp>
          <p:nvSpPr>
            <p:cNvPr id="35" name="Estrela de 5 pontas 38">
              <a:extLst>
                <a:ext uri="{FF2B5EF4-FFF2-40B4-BE49-F238E27FC236}">
                  <a16:creationId xmlns:a16="http://schemas.microsoft.com/office/drawing/2014/main" id="{CA5D8A08-00D4-4BF3-B700-93BA77FBF288}"/>
                </a:ext>
              </a:extLst>
            </p:cNvPr>
            <p:cNvSpPr/>
            <p:nvPr/>
          </p:nvSpPr>
          <p:spPr>
            <a:xfrm>
              <a:off x="1948433" y="3207897"/>
              <a:ext cx="304269" cy="3396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5" name="Multiplicar 22">
              <a:extLst>
                <a:ext uri="{FF2B5EF4-FFF2-40B4-BE49-F238E27FC236}">
                  <a16:creationId xmlns:a16="http://schemas.microsoft.com/office/drawing/2014/main" id="{F0071AF9-12A0-4176-9540-2A4AFCB5B174}"/>
                </a:ext>
              </a:extLst>
            </p:cNvPr>
            <p:cNvSpPr/>
            <p:nvPr/>
          </p:nvSpPr>
          <p:spPr>
            <a:xfrm>
              <a:off x="1911861" y="3713325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48" name="Triângulo isósceles 47">
              <a:extLst>
                <a:ext uri="{FF2B5EF4-FFF2-40B4-BE49-F238E27FC236}">
                  <a16:creationId xmlns:a16="http://schemas.microsoft.com/office/drawing/2014/main" id="{1ADAD386-874D-4E3D-A8E5-CB3E50A1C604}"/>
                </a:ext>
              </a:extLst>
            </p:cNvPr>
            <p:cNvSpPr/>
            <p:nvPr/>
          </p:nvSpPr>
          <p:spPr>
            <a:xfrm>
              <a:off x="1993457" y="4111069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7387821B-EF32-42AC-AF90-5F78EA787F70}"/>
                </a:ext>
              </a:extLst>
            </p:cNvPr>
            <p:cNvSpPr txBox="1"/>
            <p:nvPr/>
          </p:nvSpPr>
          <p:spPr>
            <a:xfrm>
              <a:off x="2480211" y="271798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1</a:t>
              </a:r>
            </a:p>
          </p:txBody>
        </p:sp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3E88E6B0-ED2E-450F-A970-D311D0602300}"/>
                </a:ext>
              </a:extLst>
            </p:cNvPr>
            <p:cNvSpPr txBox="1"/>
            <p:nvPr/>
          </p:nvSpPr>
          <p:spPr>
            <a:xfrm>
              <a:off x="2480212" y="3178210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2</a:t>
              </a:r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492636" y="3643733"/>
              <a:ext cx="1198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final</a:t>
              </a:r>
            </a:p>
          </p:txBody>
        </p:sp>
        <p:sp>
          <p:nvSpPr>
            <p:cNvPr id="51" name="CaixaDeTexto 50">
              <a:extLst>
                <a:ext uri="{FF2B5EF4-FFF2-40B4-BE49-F238E27FC236}">
                  <a16:creationId xmlns:a16="http://schemas.microsoft.com/office/drawing/2014/main" id="{1ED7A7A3-AE22-427F-8996-533D960FF32C}"/>
                </a:ext>
              </a:extLst>
            </p:cNvPr>
            <p:cNvSpPr txBox="1"/>
            <p:nvPr/>
          </p:nvSpPr>
          <p:spPr>
            <a:xfrm>
              <a:off x="2480211" y="4098950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inicial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:a16="http://schemas.microsoft.com/office/drawing/2014/main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E151B1C5-7D04-4CC2-B116-91FFDABF4CFA}"/>
              </a:ext>
            </a:extLst>
          </p:cNvPr>
          <p:cNvSpPr txBox="1"/>
          <p:nvPr/>
        </p:nvSpPr>
        <p:spPr>
          <a:xfrm>
            <a:off x="3691476" y="5074195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141</Words>
  <Application>Microsoft Office PowerPoint</Application>
  <PresentationFormat>Widescreen</PresentationFormat>
  <Paragraphs>94</Paragraphs>
  <Slides>21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44</cp:revision>
  <dcterms:created xsi:type="dcterms:W3CDTF">2019-05-04T19:29:04Z</dcterms:created>
  <dcterms:modified xsi:type="dcterms:W3CDTF">2019-06-01T16:47:26Z</dcterms:modified>
</cp:coreProperties>
</file>